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3" r:id="rId1"/>
  </p:sldMasterIdLst>
  <p:notesMasterIdLst>
    <p:notesMasterId r:id="rId13"/>
  </p:notesMasterIdLst>
  <p:sldIdLst>
    <p:sldId id="260" r:id="rId2"/>
    <p:sldId id="273" r:id="rId3"/>
    <p:sldId id="256" r:id="rId4"/>
    <p:sldId id="270" r:id="rId5"/>
    <p:sldId id="266" r:id="rId6"/>
    <p:sldId id="272" r:id="rId7"/>
    <p:sldId id="268" r:id="rId8"/>
    <p:sldId id="271" r:id="rId9"/>
    <p:sldId id="274" r:id="rId10"/>
    <p:sldId id="275" r:id="rId11"/>
    <p:sldId id="263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2" userDrawn="1">
          <p15:clr>
            <a:srgbClr val="A4A3A4"/>
          </p15:clr>
        </p15:guide>
        <p15:guide id="2" pos="6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585C"/>
    <a:srgbClr val="F34635"/>
    <a:srgbClr val="D1624D"/>
    <a:srgbClr val="F37359"/>
    <a:srgbClr val="FF2600"/>
    <a:srgbClr val="D7AD86"/>
    <a:srgbClr val="945200"/>
    <a:srgbClr val="B9A176"/>
    <a:srgbClr val="0052A0"/>
    <a:srgbClr val="024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73"/>
    <p:restoredTop sz="94690"/>
  </p:normalViewPr>
  <p:slideViewPr>
    <p:cSldViewPr snapToGrid="0" snapToObjects="1">
      <p:cViewPr varScale="1">
        <p:scale>
          <a:sx n="68" d="100"/>
          <a:sy n="68" d="100"/>
        </p:scale>
        <p:origin x="216" y="776"/>
      </p:cViewPr>
      <p:guideLst>
        <p:guide orient="horz" pos="1412"/>
        <p:guide pos="6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34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1BC29-F084-A648-946D-FBB202468DC0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DB7D8-7A5F-0443-BBB2-A16E181959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601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5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0921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8823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2228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" dirty="0"/>
              <a:t>LiveSlide Site</a:t>
            </a:r>
          </a:p>
          <a:p>
            <a:r>
              <a:rPr lang="da" dirty="0"/>
              <a:t>http://127.0.0.1:52527/public/index.html#/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6271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"/>
              <a:t>LiveSlide Site</a:t>
            </a:r>
          </a:p>
          <a:p>
            <a:r>
              <a:rPr lang="da"/>
              <a:t>http://127.0.0.1:61498/public/index.html#/home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4670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2098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"/>
              <a:t>LiveSlide Site</a:t>
            </a:r>
          </a:p>
          <a:p>
            <a:r>
              <a:rPr lang="da"/>
              <a:t>http://127.0.0.1:52527/public/index.html#/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3110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9797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9535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DB7D8-7A5F-0443-BBB2-A16E181959E5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210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7572A-F45E-4D46-8647-408546231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62A9FC-4651-5C4C-9BFD-A59DF60B9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E47B66-C415-1949-98B6-E77D98AE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488E9A-E66A-644C-B749-4E7A1E641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9F3B57-77D0-8D48-AB6E-9092678AA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84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4C15D-49CD-A242-816E-58F398D6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371D06-9F14-6547-8F93-F7708C258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AD29C7-BD45-004F-AB20-4412F05BC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083764-F91B-9347-9DBF-5D3DBED7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F51459-85DF-8248-ABC6-D2E680C5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52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FA5A91-15EF-C54D-9FF1-12D1D987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82B9FA-79AF-AB46-86A7-CE8008F35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0E83C9-8468-CF46-BA01-FF53D38A9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77751E-1D46-464A-B70B-EDF59064E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088837-C5DE-ED41-AC17-98F18BB69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61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5CFDBE-5DA7-C741-9012-5CAC38C06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D7AD9E-E9EC-2442-A09F-2FBAD2598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0B994F2-FD49-EE48-9517-F91365C17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AD94A5B-834A-0C49-B9F4-5ABED20FA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BF85950-ED7E-2449-90EA-B43768C2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AA370E-CFDD-3D4F-99FD-3CE6912CD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7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8DA80-6396-8F46-AAF8-7C6CF3300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9C0780-06DF-4647-88EE-5C1AF659F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129866-DF05-8345-8831-613EAC1E6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CAB8F8-2148-0C4D-913B-CDCD7958EE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73FCB7B-0D18-9643-B78A-DF896150C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DA30877-8A41-EE4F-84C6-EBA9B2E70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0E7D22-020A-D448-8F34-F07040B86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087C7DA-5AC0-524A-BEDE-EEB8E8292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978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33F0C-D8BD-7C48-8B8B-9BF5D53B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58E29F-DEE7-BD4A-810F-12C18CE3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5C6170-5E19-9D4D-A774-5408605F3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2664F31-9214-E947-9978-A90BE0EA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65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9F2B65E-B084-9340-9857-0F54D4F9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A1108F4-1BBE-4147-932C-B5AF439AE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FA9617-C190-7C40-B04D-8C4926F2C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6601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78B90-3C27-3945-B6D0-D9D045496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D41FCF-75D1-8246-8B49-0CEEE4143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04F34F3-991D-C640-AF77-DF7C2746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4645D59-1B21-5A49-B1F2-7C064330C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4C00D1-B193-0644-B8C2-B6A84A270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5DC80BF-2BAD-4849-A348-90C9349F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6911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8F37FB-BE57-FE4B-BA9B-748E2B0FB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D055710-FEE8-504E-BC2F-D9C434724C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6EA60B-D8F1-F04C-8436-3F6E130C3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DA70DD0-4F26-8C48-87FD-7D29ECEE0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C265E3-AC81-6F42-B0B9-D99FEE489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C259A94-1177-0B40-ADB3-4BD3B506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122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8E8038-7406-0747-B1CB-6F81800E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824661D-52C3-A140-ADD2-5541599A6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AE75C6-6E96-4841-AC54-1CA18A00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E60DCA-1DAB-ED44-9D1A-1715BC349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448ADB-63B1-9144-BCEB-69CFDD243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0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6FDB6D4-ADFC-6145-BD19-069BEE29BC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0B12DD8-FD76-B349-BFB9-BCA9EAAC1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40C1E3-5FDC-7A43-A4EA-AE50678BF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7F9FE6-862A-0642-B6AD-9CA30E2DD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8B9DA5-3723-D843-A562-F4C2D264F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188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614E9A1-BDB8-964A-805D-6569C9DAF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66A40A-5F34-5042-878E-A5E606729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521F6F-ECB5-614F-B42A-EA876F72E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BF0DE-D953-A643-A1DF-56C19504ED31}" type="datetimeFigureOut">
              <a:rPr lang="de-DE" smtClean="0"/>
              <a:t>26.02.19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CE46D0-23E2-1342-B450-4384824623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DE1CFB-32DF-754F-91E9-2837B1C7A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8094C-F842-6340-832C-0CD08F6331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5816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6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4.tiff"/><Relationship Id="rId5" Type="http://schemas.microsoft.com/office/2007/relationships/media" Target="../media/media3.mp4"/><Relationship Id="rId10" Type="http://schemas.openxmlformats.org/officeDocument/2006/relationships/image" Target="../media/image3.png"/><Relationship Id="rId4" Type="http://schemas.openxmlformats.org/officeDocument/2006/relationships/video" Target="../media/media2.mp4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1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1.tiff"/><Relationship Id="rId10" Type="http://schemas.microsoft.com/office/2007/relationships/hdphoto" Target="../media/hdphoto1.wdp"/><Relationship Id="rId4" Type="http://schemas.openxmlformats.org/officeDocument/2006/relationships/image" Target="../media/image24.sv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2748614-27F9-7240-A4FB-2C6293490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6440"/>
            <a:ext cx="5985119" cy="598511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91C3F2D-43F9-164C-9CB8-AF14A4067482}"/>
              </a:ext>
            </a:extLst>
          </p:cNvPr>
          <p:cNvSpPr txBox="1"/>
          <p:nvPr/>
        </p:nvSpPr>
        <p:spPr>
          <a:xfrm>
            <a:off x="527538" y="1257250"/>
            <a:ext cx="5398477" cy="4343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BME-5</a:t>
            </a:r>
            <a:br>
              <a:rPr lang="de-DE" sz="3600" b="1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</a:br>
            <a:endParaRPr lang="de-DE" sz="3600" b="1" dirty="0">
              <a:latin typeface="Fashion Fetish Small Caps" panose="02000000000000000000" pitchFamily="2" charset="-128"/>
              <a:ea typeface="Fashion Fetish Small Caps" panose="02000000000000000000" pitchFamily="2" charset="-128"/>
            </a:endParaRPr>
          </a:p>
          <a:p>
            <a:r>
              <a:rPr lang="de-DE" sz="3600" b="1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Media Engineering</a:t>
            </a:r>
          </a:p>
          <a:p>
            <a:endParaRPr lang="de-DE" sz="3600" b="1" dirty="0">
              <a:latin typeface="Fashion Fetish Small Caps" panose="02000000000000000000" pitchFamily="2" charset="-128"/>
              <a:ea typeface="Fashion Fetish Small Caps" panose="02000000000000000000" pitchFamily="2" charset="-128"/>
            </a:endParaRPr>
          </a:p>
          <a:p>
            <a:endParaRPr lang="de-DE" sz="3600" b="1" dirty="0">
              <a:latin typeface="Fashion Fetish Small Caps" panose="02000000000000000000" pitchFamily="2" charset="-128"/>
              <a:ea typeface="Fashion Fetish Small Caps" panose="02000000000000000000" pitchFamily="2" charset="-128"/>
            </a:endParaRPr>
          </a:p>
          <a:p>
            <a:pPr>
              <a:lnSpc>
                <a:spcPct val="150000"/>
              </a:lnSpc>
            </a:pPr>
            <a:r>
              <a:rPr lang="de-DE" sz="2200" dirty="0" err="1">
                <a:latin typeface="Avenir Next" panose="020B0503020202020204" pitchFamily="34" charset="0"/>
                <a:ea typeface="Fashion Fetish Small Caps" panose="02000000000000000000" pitchFamily="2" charset="-128"/>
              </a:rPr>
              <a:t>Vivianne</a:t>
            </a:r>
            <a:r>
              <a:rPr lang="de-DE" sz="22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 Pham, Erik </a:t>
            </a:r>
            <a:r>
              <a:rPr lang="de-DE" sz="2200" dirty="0" err="1">
                <a:latin typeface="Avenir Next" panose="020B0503020202020204" pitchFamily="34" charset="0"/>
                <a:ea typeface="Fashion Fetish Small Caps" panose="02000000000000000000" pitchFamily="2" charset="-128"/>
              </a:rPr>
              <a:t>Römmelt</a:t>
            </a:r>
            <a:r>
              <a:rPr lang="de-DE" sz="22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, </a:t>
            </a:r>
            <a:br>
              <a:rPr lang="de-DE" sz="22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</a:br>
            <a:r>
              <a:rPr lang="de-DE" sz="22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Xenia </a:t>
            </a:r>
            <a:r>
              <a:rPr lang="de-DE" sz="2200" dirty="0" err="1">
                <a:latin typeface="Avenir Next" panose="020B0503020202020204" pitchFamily="34" charset="0"/>
                <a:ea typeface="Fashion Fetish Small Caps" panose="02000000000000000000" pitchFamily="2" charset="-128"/>
              </a:rPr>
              <a:t>Grünzinger</a:t>
            </a:r>
            <a:r>
              <a:rPr lang="de-DE" sz="22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, Senta </a:t>
            </a:r>
            <a:r>
              <a:rPr lang="de-DE" sz="2200" dirty="0" err="1">
                <a:latin typeface="Avenir Next" panose="020B0503020202020204" pitchFamily="34" charset="0"/>
                <a:ea typeface="Fashion Fetish Small Caps" panose="02000000000000000000" pitchFamily="2" charset="-128"/>
              </a:rPr>
              <a:t>Mandutz</a:t>
            </a:r>
            <a:r>
              <a:rPr lang="de-DE" sz="22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de-DE" sz="22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Edwina </a:t>
            </a:r>
            <a:r>
              <a:rPr lang="de-DE" sz="2200" dirty="0" err="1">
                <a:latin typeface="Avenir Next" panose="020B0503020202020204" pitchFamily="34" charset="0"/>
                <a:ea typeface="Fashion Fetish Small Caps" panose="02000000000000000000" pitchFamily="2" charset="-128"/>
              </a:rPr>
              <a:t>Barbalan</a:t>
            </a:r>
            <a:endParaRPr lang="de-DE" sz="2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7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laus Sauer - Kurz">
            <a:hlinkClick r:id="" action="ppaction://media"/>
            <a:extLst>
              <a:ext uri="{FF2B5EF4-FFF2-40B4-BE49-F238E27FC236}">
                <a16:creationId xmlns:a16="http://schemas.microsoft.com/office/drawing/2014/main" id="{764FB363-0E89-A845-B7C5-C48C45002C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8617" y="1318589"/>
            <a:ext cx="6285031" cy="3535330"/>
          </a:xfrm>
          <a:prstGeom prst="rect">
            <a:avLst/>
          </a:prstGeom>
        </p:spPr>
      </p:pic>
      <p:pic>
        <p:nvPicPr>
          <p:cNvPr id="8" name="Klaus Winkt - Kurz">
            <a:hlinkClick r:id="" action="ppaction://media"/>
            <a:extLst>
              <a:ext uri="{FF2B5EF4-FFF2-40B4-BE49-F238E27FC236}">
                <a16:creationId xmlns:a16="http://schemas.microsoft.com/office/drawing/2014/main" id="{27854D7B-980E-C74F-88FF-C54495CC9D8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7225" y="1696974"/>
            <a:ext cx="5612343" cy="31569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B8CA9E9-7990-AC4F-8F0E-2714766387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5275" y="3701022"/>
            <a:ext cx="1441450" cy="923258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A9639601-FFBA-724A-A3CB-861C68AB2A18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27E35FC-5990-AF40-BC0A-E3C5572412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45729" flipH="1">
            <a:off x="7908544" y="3193318"/>
            <a:ext cx="1441450" cy="92325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7E18C6B-2269-9541-9CDA-9A83AEF086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76218">
            <a:off x="7915275" y="2670737"/>
            <a:ext cx="1441450" cy="92325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6120491-9697-8F4D-92B5-DACEA7D7D2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7906557" y="2018329"/>
            <a:ext cx="1441450" cy="923258"/>
          </a:xfrm>
          <a:prstGeom prst="rect">
            <a:avLst/>
          </a:prstGeom>
        </p:spPr>
      </p:pic>
      <p:pic>
        <p:nvPicPr>
          <p:cNvPr id="9" name="Grafik 8" descr="Ein Bild, das Elektronik, Monitor, Computer, drinnen enthält.&#10;&#10;&#10;&#10;Automatisch generierte Beschreibung">
            <a:extLst>
              <a:ext uri="{FF2B5EF4-FFF2-40B4-BE49-F238E27FC236}">
                <a16:creationId xmlns:a16="http://schemas.microsoft.com/office/drawing/2014/main" id="{DC4EB1A5-D2BA-1D4A-8308-E04CDF5D4B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56791" y="1542805"/>
            <a:ext cx="1724552" cy="3535331"/>
          </a:xfrm>
          <a:prstGeom prst="rect">
            <a:avLst/>
          </a:prstGeom>
        </p:spPr>
      </p:pic>
      <p:sp>
        <p:nvSpPr>
          <p:cNvPr id="14" name="Multiplizieren 13">
            <a:extLst>
              <a:ext uri="{FF2B5EF4-FFF2-40B4-BE49-F238E27FC236}">
                <a16:creationId xmlns:a16="http://schemas.microsoft.com/office/drawing/2014/main" id="{7315E5E2-4D4A-4740-B8AF-90E73BD4CA72}"/>
              </a:ext>
            </a:extLst>
          </p:cNvPr>
          <p:cNvSpPr/>
          <p:nvPr/>
        </p:nvSpPr>
        <p:spPr>
          <a:xfrm>
            <a:off x="7688360" y="1767023"/>
            <a:ext cx="1861414" cy="3086894"/>
          </a:xfrm>
          <a:prstGeom prst="mathMultiply">
            <a:avLst/>
          </a:prstGeom>
          <a:solidFill>
            <a:srgbClr val="FF0000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Klaus Traurig Kurz">
            <a:hlinkClick r:id="" action="ppaction://media"/>
            <a:extLst>
              <a:ext uri="{FF2B5EF4-FFF2-40B4-BE49-F238E27FC236}">
                <a16:creationId xmlns:a16="http://schemas.microsoft.com/office/drawing/2014/main" id="{3D0E357D-FF0E-484C-8FDA-D4B125A47C39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3570" y="1849612"/>
            <a:ext cx="5413138" cy="304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0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02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4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98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402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3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363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35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37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337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65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902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402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9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5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65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0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7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912F1D38-6E92-0A4B-88D2-8432C6D2B88E}"/>
              </a:ext>
            </a:extLst>
          </p:cNvPr>
          <p:cNvGrpSpPr/>
          <p:nvPr/>
        </p:nvGrpSpPr>
        <p:grpSpPr>
          <a:xfrm>
            <a:off x="3477411" y="846876"/>
            <a:ext cx="5164247" cy="5164247"/>
            <a:chOff x="4421298" y="1204232"/>
            <a:chExt cx="4449535" cy="4449535"/>
          </a:xfrm>
        </p:grpSpPr>
        <p:sp>
          <p:nvSpPr>
            <p:cNvPr id="27" name="Abgerundetes Rechteck 26">
              <a:extLst>
                <a:ext uri="{FF2B5EF4-FFF2-40B4-BE49-F238E27FC236}">
                  <a16:creationId xmlns:a16="http://schemas.microsoft.com/office/drawing/2014/main" id="{DB2DD794-960B-EB4C-AA45-9A6F72E73C70}"/>
                </a:ext>
              </a:extLst>
            </p:cNvPr>
            <p:cNvSpPr/>
            <p:nvPr/>
          </p:nvSpPr>
          <p:spPr>
            <a:xfrm>
              <a:off x="4421298" y="1204232"/>
              <a:ext cx="4449535" cy="4449535"/>
            </a:xfrm>
            <a:prstGeom prst="roundRect">
              <a:avLst/>
            </a:prstGeom>
            <a:solidFill>
              <a:srgbClr val="005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FAECFA7F-CA7C-254A-B7EE-BD2248461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1740" y="1844674"/>
              <a:ext cx="3168650" cy="3168650"/>
            </a:xfrm>
            <a:prstGeom prst="rect">
              <a:avLst/>
            </a:prstGeom>
          </p:spPr>
        </p:pic>
      </p:grpSp>
      <p:pic>
        <p:nvPicPr>
          <p:cNvPr id="7" name="Grafik 6" descr="Hierarchie">
            <a:extLst>
              <a:ext uri="{FF2B5EF4-FFF2-40B4-BE49-F238E27FC236}">
                <a16:creationId xmlns:a16="http://schemas.microsoft.com/office/drawing/2014/main" id="{55A3CAA8-7701-A643-9CA4-391DC276C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3005" y="5286067"/>
            <a:ext cx="1173061" cy="1173061"/>
          </a:xfrm>
          <a:prstGeom prst="rect">
            <a:avLst/>
          </a:prstGeom>
        </p:spPr>
      </p:pic>
      <p:pic>
        <p:nvPicPr>
          <p:cNvPr id="9" name="Grafik 8" descr="Zeitung">
            <a:extLst>
              <a:ext uri="{FF2B5EF4-FFF2-40B4-BE49-F238E27FC236}">
                <a16:creationId xmlns:a16="http://schemas.microsoft.com/office/drawing/2014/main" id="{20C34655-D178-E444-94EC-7AB5AD3847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01401" y="5440004"/>
            <a:ext cx="1173061" cy="1173061"/>
          </a:xfrm>
          <a:prstGeom prst="rect">
            <a:avLst/>
          </a:prstGeom>
        </p:spPr>
      </p:pic>
      <p:pic>
        <p:nvPicPr>
          <p:cNvPr id="15" name="Grafik 14" descr="Internet">
            <a:extLst>
              <a:ext uri="{FF2B5EF4-FFF2-40B4-BE49-F238E27FC236}">
                <a16:creationId xmlns:a16="http://schemas.microsoft.com/office/drawing/2014/main" id="{D4C8966D-2153-AB41-8E95-AA5D1C8C84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54684" y="5440005"/>
            <a:ext cx="1173060" cy="1173060"/>
          </a:xfrm>
          <a:prstGeom prst="rect">
            <a:avLst/>
          </a:prstGeom>
        </p:spPr>
      </p:pic>
      <p:pic>
        <p:nvPicPr>
          <p:cNvPr id="19" name="Grafik 18" descr="Rede">
            <a:extLst>
              <a:ext uri="{FF2B5EF4-FFF2-40B4-BE49-F238E27FC236}">
                <a16:creationId xmlns:a16="http://schemas.microsoft.com/office/drawing/2014/main" id="{E50BFEBB-F752-8F44-A708-ADD2841298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12542" y="5440003"/>
            <a:ext cx="1173062" cy="1173062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ABE9BD23-CEE2-4949-99C1-74FB840917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3467" y="3429000"/>
            <a:ext cx="3380533" cy="6139857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41AB8D07-6DA6-164E-9B60-D82EB13395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87488" y="1338720"/>
            <a:ext cx="4035677" cy="2190367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1CB8A5B3-313D-604F-99CA-6616FB39BB4D}"/>
              </a:ext>
            </a:extLst>
          </p:cNvPr>
          <p:cNvSpPr txBox="1"/>
          <p:nvPr/>
        </p:nvSpPr>
        <p:spPr>
          <a:xfrm>
            <a:off x="1378621" y="3470449"/>
            <a:ext cx="491267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kern="1000" spc="160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See </a:t>
            </a:r>
            <a:r>
              <a:rPr lang="de-DE" sz="2200" b="1" kern="1000" spc="16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only</a:t>
            </a:r>
            <a:r>
              <a:rPr lang="de-DE" sz="2200" b="1" kern="1000" spc="160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 </a:t>
            </a:r>
            <a:r>
              <a:rPr lang="de-DE" sz="2200" b="1" kern="1000" spc="16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what</a:t>
            </a:r>
            <a:r>
              <a:rPr lang="de-DE" sz="2200" b="1" kern="1000" spc="160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 </a:t>
            </a:r>
            <a:r>
              <a:rPr lang="de-DE" sz="2200" b="1" kern="1000" spc="16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matters</a:t>
            </a:r>
            <a:endParaRPr lang="de-DE" sz="2200" b="1" kern="1000" spc="160" dirty="0">
              <a:latin typeface="Fashion Fetish Small Caps" panose="02000000000000000000" pitchFamily="2" charset="-128"/>
              <a:ea typeface="Fashion Fetish Small Caps" panose="020000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534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L 0.21914 0.32639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64" y="163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3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13C6E6B6-D3C0-C047-BB12-7971FE59E4EA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8B43E3C-63CC-554D-A4DB-364512752DF2}"/>
              </a:ext>
            </a:extLst>
          </p:cNvPr>
          <p:cNvSpPr txBox="1"/>
          <p:nvPr/>
        </p:nvSpPr>
        <p:spPr>
          <a:xfrm>
            <a:off x="2617154" y="2767316"/>
            <a:ext cx="6941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spc="30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P</a:t>
            </a:r>
            <a:r>
              <a:rPr lang="de-DE" sz="4000" spc="30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rogressive</a:t>
            </a:r>
            <a:r>
              <a:rPr lang="de-DE" sz="4800" b="1" spc="30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W</a:t>
            </a:r>
            <a:r>
              <a:rPr lang="de-DE" sz="4000" spc="30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eb</a:t>
            </a:r>
            <a:r>
              <a:rPr lang="de-DE" sz="4800" b="1" spc="30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A</a:t>
            </a:r>
            <a:r>
              <a:rPr lang="de-DE" sz="4000" spc="300" dirty="0" err="1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pp</a:t>
            </a:r>
            <a:endParaRPr lang="de-DE" sz="4800" b="1" spc="300" dirty="0">
              <a:latin typeface="Fashion Fetish Small Caps" panose="02000000000000000000" pitchFamily="2" charset="-128"/>
              <a:ea typeface="Fashion Fetish Small Caps" panose="020000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396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8766013-336D-BD4C-970F-B183E7B0EA39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233F04F-1A68-724C-B385-BB3A6486EE78}"/>
              </a:ext>
            </a:extLst>
          </p:cNvPr>
          <p:cNvSpPr txBox="1"/>
          <p:nvPr/>
        </p:nvSpPr>
        <p:spPr>
          <a:xfrm>
            <a:off x="1250462" y="207860"/>
            <a:ext cx="5491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spc="300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Frameworks</a:t>
            </a:r>
          </a:p>
        </p:txBody>
      </p:sp>
      <p:pic>
        <p:nvPicPr>
          <p:cNvPr id="12" name="Bild 2">
            <a:extLst>
              <a:ext uri="{FF2B5EF4-FFF2-40B4-BE49-F238E27FC236}">
                <a16:creationId xmlns:a16="http://schemas.microsoft.com/office/drawing/2014/main" id="{074891EB-D503-1E47-8B41-C34B3331B3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8347" y="3768890"/>
            <a:ext cx="3307510" cy="1851139"/>
          </a:xfrm>
          <a:prstGeom prst="rect">
            <a:avLst/>
          </a:prstGeom>
        </p:spPr>
      </p:pic>
      <p:pic>
        <p:nvPicPr>
          <p:cNvPr id="13" name="Bild 3">
            <a:extLst>
              <a:ext uri="{FF2B5EF4-FFF2-40B4-BE49-F238E27FC236}">
                <a16:creationId xmlns:a16="http://schemas.microsoft.com/office/drawing/2014/main" id="{4A0A35EA-F507-E34F-9E2D-C17083D5A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743" y="2130356"/>
            <a:ext cx="1842718" cy="1281483"/>
          </a:xfrm>
          <a:prstGeom prst="rect">
            <a:avLst/>
          </a:prstGeom>
        </p:spPr>
      </p:pic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45D8DDF7-204C-7A43-90BA-154694E77994}"/>
              </a:ext>
            </a:extLst>
          </p:cNvPr>
          <p:cNvCxnSpPr>
            <a:cxnSpLocks/>
          </p:cNvCxnSpPr>
          <p:nvPr/>
        </p:nvCxnSpPr>
        <p:spPr>
          <a:xfrm>
            <a:off x="578150" y="1096020"/>
            <a:ext cx="6096468" cy="0"/>
          </a:xfrm>
          <a:prstGeom prst="line">
            <a:avLst/>
          </a:prstGeom>
          <a:ln w="63500">
            <a:solidFill>
              <a:srgbClr val="005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B9DDEF29-36BB-7742-901D-A25214FEC221}"/>
              </a:ext>
            </a:extLst>
          </p:cNvPr>
          <p:cNvCxnSpPr>
            <a:cxnSpLocks/>
          </p:cNvCxnSpPr>
          <p:nvPr/>
        </p:nvCxnSpPr>
        <p:spPr>
          <a:xfrm>
            <a:off x="1320802" y="1202155"/>
            <a:ext cx="6112573" cy="0"/>
          </a:xfrm>
          <a:prstGeom prst="line">
            <a:avLst/>
          </a:prstGeom>
          <a:ln w="25400">
            <a:solidFill>
              <a:srgbClr val="005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7E7A943E-0E13-174E-91A0-1283BB382E58}"/>
              </a:ext>
            </a:extLst>
          </p:cNvPr>
          <p:cNvGrpSpPr/>
          <p:nvPr/>
        </p:nvGrpSpPr>
        <p:grpSpPr>
          <a:xfrm>
            <a:off x="8500330" y="1096019"/>
            <a:ext cx="2541649" cy="5210381"/>
            <a:chOff x="8632482" y="194550"/>
            <a:chExt cx="2981391" cy="6111851"/>
          </a:xfrm>
        </p:grpSpPr>
        <p:pic>
          <p:nvPicPr>
            <p:cNvPr id="9" name="Grafik 8" descr="Ein Bild, das Elektronik, Monitor, Computer, drinnen enthält.&#10;&#10;&#10;&#10;Automatisch generierte Beschreibung">
              <a:extLst>
                <a:ext uri="{FF2B5EF4-FFF2-40B4-BE49-F238E27FC236}">
                  <a16:creationId xmlns:a16="http://schemas.microsoft.com/office/drawing/2014/main" id="{116F959D-C5C9-054D-A1F5-86B288BCD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32482" y="194550"/>
              <a:ext cx="2981391" cy="6111851"/>
            </a:xfrm>
            <a:prstGeom prst="rect">
              <a:avLst/>
            </a:prstGeom>
          </p:spPr>
        </p:pic>
        <p:pic>
          <p:nvPicPr>
            <p:cNvPr id="10" name="Grafik 9" descr="Ein Bild, das Screenshot enthält.&#10;&#10;&#10;&#10;Automatisch generierte Beschreibung">
              <a:extLst>
                <a:ext uri="{FF2B5EF4-FFF2-40B4-BE49-F238E27FC236}">
                  <a16:creationId xmlns:a16="http://schemas.microsoft.com/office/drawing/2014/main" id="{13FD0009-2221-E548-8910-6CE2251F6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99279" y="901252"/>
              <a:ext cx="2651742" cy="4718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379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9F49BE68-1048-BD43-AC4E-CE147038E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100" y="2809631"/>
            <a:ext cx="1739800" cy="1238738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7B45004-590E-B348-9EFF-8FEF84809B0E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Ein Bild, das Elektronik, Monitor, Computer, drinnen enthält.&#10;&#10;&#10;&#10;Automatisch generierte Beschreibung">
            <a:extLst>
              <a:ext uri="{FF2B5EF4-FFF2-40B4-BE49-F238E27FC236}">
                <a16:creationId xmlns:a16="http://schemas.microsoft.com/office/drawing/2014/main" id="{5E305536-B494-D44E-A8C2-F7FB29F31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292" y="158159"/>
            <a:ext cx="3029415" cy="6210300"/>
          </a:xfrm>
          <a:prstGeom prst="rect">
            <a:avLst/>
          </a:prstGeom>
        </p:spPr>
      </p:pic>
      <p:pic>
        <p:nvPicPr>
          <p:cNvPr id="4" name="Grafik 3" descr="Ein Bild, das Screenshot enthält.&#10;&#10;&#10;&#10;Automatisch generierte Beschreibung">
            <a:extLst>
              <a:ext uri="{FF2B5EF4-FFF2-40B4-BE49-F238E27FC236}">
                <a16:creationId xmlns:a16="http://schemas.microsoft.com/office/drawing/2014/main" id="{28473F26-8C89-7C49-97AC-46880C4980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961" y="852521"/>
            <a:ext cx="2699425" cy="481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1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255 L 0.31393 0 " pathEditMode="relative" rAng="0" ptsTypes="AA">
                                      <p:cBhvr>
                                        <p:cTn id="20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90" y="1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4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907958C2-B820-E642-9B7F-D4DFFB2823BD}"/>
              </a:ext>
            </a:extLst>
          </p:cNvPr>
          <p:cNvGrpSpPr/>
          <p:nvPr/>
        </p:nvGrpSpPr>
        <p:grpSpPr>
          <a:xfrm>
            <a:off x="3867186" y="2609512"/>
            <a:ext cx="1134533" cy="1134533"/>
            <a:chOff x="5740400" y="592667"/>
            <a:chExt cx="1134533" cy="1134533"/>
          </a:xfrm>
        </p:grpSpPr>
        <p:sp>
          <p:nvSpPr>
            <p:cNvPr id="11" name="Würfel 10">
              <a:extLst>
                <a:ext uri="{FF2B5EF4-FFF2-40B4-BE49-F238E27FC236}">
                  <a16:creationId xmlns:a16="http://schemas.microsoft.com/office/drawing/2014/main" id="{FC89C163-95EA-6049-A42E-AD20278C53D0}"/>
                </a:ext>
              </a:extLst>
            </p:cNvPr>
            <p:cNvSpPr/>
            <p:nvPr/>
          </p:nvSpPr>
          <p:spPr>
            <a:xfrm>
              <a:off x="5740400" y="592667"/>
              <a:ext cx="1134533" cy="1134533"/>
            </a:xfrm>
            <a:prstGeom prst="cub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3" name="Grafik 12" descr="Umschlag">
              <a:extLst>
                <a:ext uri="{FF2B5EF4-FFF2-40B4-BE49-F238E27FC236}">
                  <a16:creationId xmlns:a16="http://schemas.microsoft.com/office/drawing/2014/main" id="{50580623-B59B-444C-AA78-DE547C7D8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065" y="943614"/>
              <a:ext cx="677333" cy="677333"/>
            </a:xfrm>
            <a:prstGeom prst="rect">
              <a:avLst/>
            </a:prstGeom>
          </p:spPr>
        </p:pic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8A746C2A-8B54-884F-9F7A-E19270FE309D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31E2EF-9C06-5045-8051-9A1AC89A8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714" y="2052011"/>
            <a:ext cx="3175000" cy="2260600"/>
          </a:xfrm>
          <a:prstGeom prst="rect">
            <a:avLst/>
          </a:prstGeom>
        </p:spPr>
      </p:pic>
      <p:pic>
        <p:nvPicPr>
          <p:cNvPr id="18" name="Grafik 17" descr="Ein Bild, das Schere enthält.&#10;&#10;&#10;&#10;Automatisch generierte Beschreibung">
            <a:extLst>
              <a:ext uri="{FF2B5EF4-FFF2-40B4-BE49-F238E27FC236}">
                <a16:creationId xmlns:a16="http://schemas.microsoft.com/office/drawing/2014/main" id="{9B2F389D-B0F2-2247-8415-F9C3B11CE4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7128" y="5568992"/>
            <a:ext cx="1608162" cy="46705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DB05EA8B-B9D9-5140-952B-0CDFD08F7C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3758" y="4728440"/>
            <a:ext cx="2164667" cy="586157"/>
          </a:xfrm>
          <a:prstGeom prst="rect">
            <a:avLst/>
          </a:prstGeom>
        </p:spPr>
      </p:pic>
      <p:pic>
        <p:nvPicPr>
          <p:cNvPr id="22" name="Grafik 21" descr="Ein Bild, das ClipArt enthält.&#10;&#10;&#10;&#10;Automatisch generierte Beschreibung">
            <a:extLst>
              <a:ext uri="{FF2B5EF4-FFF2-40B4-BE49-F238E27FC236}">
                <a16:creationId xmlns:a16="http://schemas.microsoft.com/office/drawing/2014/main" id="{E5706214-6E4D-2045-8DBF-29376173BC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5742" y="5043146"/>
            <a:ext cx="1440962" cy="621576"/>
          </a:xfrm>
          <a:prstGeom prst="rect">
            <a:avLst/>
          </a:prstGeom>
        </p:spPr>
      </p:pic>
      <p:pic>
        <p:nvPicPr>
          <p:cNvPr id="6" name="Bild 16">
            <a:extLst>
              <a:ext uri="{FF2B5EF4-FFF2-40B4-BE49-F238E27FC236}">
                <a16:creationId xmlns:a16="http://schemas.microsoft.com/office/drawing/2014/main" id="{D45862A8-38FF-D746-A9D5-4922977EB8A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70" b="93750" l="0" r="99219">
                        <a14:foregroundMark x1="89258" y1="41797" x2="96680" y2="54297"/>
                        <a14:foregroundMark x1="96680" y1="54297" x2="94336" y2="86523"/>
                        <a14:foregroundMark x1="94336" y1="86523" x2="95313" y2="66211"/>
                        <a14:foregroundMark x1="95313" y1="66211" x2="91016" y2="49219"/>
                        <a14:foregroundMark x1="91016" y1="49219" x2="93359" y2="63477"/>
                        <a14:foregroundMark x1="93359" y1="63477" x2="93555" y2="43750"/>
                        <a14:foregroundMark x1="93555" y1="43750" x2="90820" y2="77734"/>
                        <a14:foregroundMark x1="90820" y1="77734" x2="92188" y2="75781"/>
                        <a14:foregroundMark x1="90625" y1="57813" x2="76563" y2="59375"/>
                        <a14:foregroundMark x1="76563" y1="59375" x2="53320" y2="77539"/>
                        <a14:foregroundMark x1="53320" y1="77539" x2="66406" y2="83594"/>
                        <a14:foregroundMark x1="66406" y1="83594" x2="81055" y2="85352"/>
                        <a14:foregroundMark x1="81055" y1="85352" x2="91211" y2="75195"/>
                        <a14:foregroundMark x1="91211" y1="75195" x2="92578" y2="60547"/>
                        <a14:foregroundMark x1="92578" y1="60547" x2="90625" y2="58008"/>
                        <a14:foregroundMark x1="94141" y1="41211" x2="99414" y2="54492"/>
                        <a14:foregroundMark x1="99414" y1="54492" x2="98828" y2="83008"/>
                        <a14:foregroundMark x1="98828" y1="83008" x2="94141" y2="68164"/>
                        <a14:foregroundMark x1="94141" y1="68164" x2="94922" y2="41406"/>
                        <a14:foregroundMark x1="97266" y1="41211" x2="96875" y2="84961"/>
                        <a14:foregroundMark x1="96875" y1="84961" x2="99219" y2="42188"/>
                        <a14:foregroundMark x1="99219" y1="42188" x2="98242" y2="40625"/>
                        <a14:foregroundMark x1="62695" y1="87305" x2="75391" y2="93750"/>
                        <a14:foregroundMark x1="75391" y1="93750" x2="62695" y2="87500"/>
                        <a14:foregroundMark x1="49219" y1="11523" x2="35352" y2="6055"/>
                        <a14:foregroundMark x1="35352" y1="6055" x2="6836" y2="5859"/>
                        <a14:foregroundMark x1="6836" y1="5859" x2="391" y2="18750"/>
                        <a14:foregroundMark x1="391" y1="18750" x2="0" y2="77148"/>
                        <a14:foregroundMark x1="0" y1="77148" x2="14063" y2="81250"/>
                        <a14:foregroundMark x1="14063" y1="81250" x2="27734" y2="76563"/>
                        <a14:foregroundMark x1="27734" y1="76563" x2="28906" y2="47656"/>
                        <a14:foregroundMark x1="28906" y1="47656" x2="41797" y2="18945"/>
                        <a14:foregroundMark x1="41797" y1="18945" x2="48828" y2="11523"/>
                        <a14:foregroundMark x1="45703" y1="9570" x2="46289" y2="9766"/>
                        <a14:foregroundMark x1="43555" y1="10547" x2="43945" y2="11914"/>
                        <a14:foregroundMark x1="44727" y1="9961" x2="43555" y2="14648"/>
                        <a14:foregroundMark x1="42969" y1="9570" x2="41992" y2="10742"/>
                        <a14:backgroundMark x1="93164" y1="37891" x2="96680" y2="3007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3789" y="937010"/>
            <a:ext cx="3389936" cy="3389936"/>
          </a:xfrm>
          <a:prstGeom prst="rect">
            <a:avLst/>
          </a:prstGeom>
        </p:spPr>
      </p:pic>
      <p:pic>
        <p:nvPicPr>
          <p:cNvPr id="7" name="Bild 9">
            <a:extLst>
              <a:ext uri="{FF2B5EF4-FFF2-40B4-BE49-F238E27FC236}">
                <a16:creationId xmlns:a16="http://schemas.microsoft.com/office/drawing/2014/main" id="{D491D292-1126-9049-840D-091B5F3739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744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2408" y="1565097"/>
            <a:ext cx="2246581" cy="2450816"/>
          </a:xfrm>
          <a:prstGeom prst="rect">
            <a:avLst/>
          </a:prstGeom>
        </p:spPr>
      </p:pic>
      <p:pic>
        <p:nvPicPr>
          <p:cNvPr id="9" name="Grafik 8" descr="Ein Bild, das ClipArt enthält.&#10;&#10;&#10;&#10;Automatisch generierte Beschreibung">
            <a:extLst>
              <a:ext uri="{FF2B5EF4-FFF2-40B4-BE49-F238E27FC236}">
                <a16:creationId xmlns:a16="http://schemas.microsoft.com/office/drawing/2014/main" id="{C69C4BF4-1737-FC4F-915F-AFD56BF5C4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03247" y="4843244"/>
            <a:ext cx="2246581" cy="123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4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7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-0.01203 L 0.10521 -0.12592 C 0.12709 -0.15092 0.16003 -0.16481 0.19466 -0.16481 C 0.23425 -0.16481 0.2655 -0.15092 0.2875 -0.12592 L 0.39336 -0.01203 " pathEditMode="relative" rAng="0" ptsTypes="AAAAA">
                                      <p:cBhvr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1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D31F745-09C8-6844-B43B-7F7C01C585E8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Ein Bild, das Elektronik, Monitor, Computer, drinnen enthält.&#10;&#10;&#10;&#10;Automatisch generierte Beschreibung">
            <a:extLst>
              <a:ext uri="{FF2B5EF4-FFF2-40B4-BE49-F238E27FC236}">
                <a16:creationId xmlns:a16="http://schemas.microsoft.com/office/drawing/2014/main" id="{E275BE83-9D10-EC48-9D18-CD18E2C4A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125" y="1784252"/>
            <a:ext cx="1379890" cy="2828773"/>
          </a:xfrm>
          <a:prstGeom prst="rect">
            <a:avLst/>
          </a:prstGeom>
        </p:spPr>
      </p:pic>
      <p:pic>
        <p:nvPicPr>
          <p:cNvPr id="8" name="Bild 16">
            <a:extLst>
              <a:ext uri="{FF2B5EF4-FFF2-40B4-BE49-F238E27FC236}">
                <a16:creationId xmlns:a16="http://schemas.microsoft.com/office/drawing/2014/main" id="{2E60BDAF-E246-CD45-89C1-0C45E0D9D57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52694" y="2018578"/>
            <a:ext cx="2360123" cy="2360123"/>
          </a:xfrm>
          <a:prstGeom prst="rect">
            <a:avLst/>
          </a:prstGeom>
        </p:spPr>
      </p:pic>
      <p:sp>
        <p:nvSpPr>
          <p:cNvPr id="18" name="Bogen 17">
            <a:extLst>
              <a:ext uri="{FF2B5EF4-FFF2-40B4-BE49-F238E27FC236}">
                <a16:creationId xmlns:a16="http://schemas.microsoft.com/office/drawing/2014/main" id="{40AA374D-D7B6-D844-AF3C-BE227F3B38AF}"/>
              </a:ext>
            </a:extLst>
          </p:cNvPr>
          <p:cNvSpPr/>
          <p:nvPr/>
        </p:nvSpPr>
        <p:spPr>
          <a:xfrm rot="19099479">
            <a:off x="3806613" y="1451788"/>
            <a:ext cx="4343182" cy="4536317"/>
          </a:xfrm>
          <a:prstGeom prst="arc">
            <a:avLst>
              <a:gd name="adj1" fmla="val 15933860"/>
              <a:gd name="adj2" fmla="val 173900"/>
            </a:avLst>
          </a:prstGeom>
          <a:ln w="155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Bogen 18">
            <a:extLst>
              <a:ext uri="{FF2B5EF4-FFF2-40B4-BE49-F238E27FC236}">
                <a16:creationId xmlns:a16="http://schemas.microsoft.com/office/drawing/2014/main" id="{E3EE0E2A-47BB-E54C-9EC2-2DD2091D4A53}"/>
              </a:ext>
            </a:extLst>
          </p:cNvPr>
          <p:cNvSpPr/>
          <p:nvPr/>
        </p:nvSpPr>
        <p:spPr>
          <a:xfrm rot="8149192">
            <a:off x="3731282" y="534240"/>
            <a:ext cx="4343182" cy="4536317"/>
          </a:xfrm>
          <a:prstGeom prst="arc">
            <a:avLst>
              <a:gd name="adj1" fmla="val 15933860"/>
              <a:gd name="adj2" fmla="val 173900"/>
            </a:avLst>
          </a:prstGeom>
          <a:ln w="155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3529F18-6B2E-7248-B86B-DA65AEE2FA6A}"/>
              </a:ext>
            </a:extLst>
          </p:cNvPr>
          <p:cNvSpPr txBox="1"/>
          <p:nvPr/>
        </p:nvSpPr>
        <p:spPr>
          <a:xfrm>
            <a:off x="4926595" y="869848"/>
            <a:ext cx="1952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Avenir Next" panose="020B0503020202020204" pitchFamily="34" charset="0"/>
              </a:rPr>
              <a:t>GET - Request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9900B83-0705-7449-A68D-8289E1EB2F52}"/>
              </a:ext>
            </a:extLst>
          </p:cNvPr>
          <p:cNvSpPr txBox="1"/>
          <p:nvPr/>
        </p:nvSpPr>
        <p:spPr>
          <a:xfrm>
            <a:off x="5300024" y="5329774"/>
            <a:ext cx="1356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Avenir Next" panose="020B0503020202020204" pitchFamily="34" charset="0"/>
              </a:rPr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79205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13C6E6B6-D3C0-C047-BB12-7971FE59E4EA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EC25F1F8-8871-EC4D-B13B-3ADB82ABCA17}"/>
              </a:ext>
            </a:extLst>
          </p:cNvPr>
          <p:cNvCxnSpPr>
            <a:cxnSpLocks/>
          </p:cNvCxnSpPr>
          <p:nvPr/>
        </p:nvCxnSpPr>
        <p:spPr>
          <a:xfrm>
            <a:off x="578150" y="1096020"/>
            <a:ext cx="6096468" cy="0"/>
          </a:xfrm>
          <a:prstGeom prst="line">
            <a:avLst/>
          </a:prstGeom>
          <a:ln w="63500">
            <a:solidFill>
              <a:srgbClr val="005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84437114-1CA3-6C4F-8AA4-C3C19EB66FBF}"/>
              </a:ext>
            </a:extLst>
          </p:cNvPr>
          <p:cNvCxnSpPr>
            <a:cxnSpLocks/>
          </p:cNvCxnSpPr>
          <p:nvPr/>
        </p:nvCxnSpPr>
        <p:spPr>
          <a:xfrm>
            <a:off x="1320802" y="1202155"/>
            <a:ext cx="6112573" cy="0"/>
          </a:xfrm>
          <a:prstGeom prst="line">
            <a:avLst/>
          </a:prstGeom>
          <a:ln w="25400">
            <a:solidFill>
              <a:srgbClr val="005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68B43E3C-63CC-554D-A4DB-364512752DF2}"/>
              </a:ext>
            </a:extLst>
          </p:cNvPr>
          <p:cNvSpPr txBox="1"/>
          <p:nvPr/>
        </p:nvSpPr>
        <p:spPr>
          <a:xfrm>
            <a:off x="1313452" y="259624"/>
            <a:ext cx="583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spc="300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Ausblick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B0EC093-F9D0-43F5-8C88-A9642BD8348A}"/>
              </a:ext>
            </a:extLst>
          </p:cNvPr>
          <p:cNvSpPr txBox="1"/>
          <p:nvPr/>
        </p:nvSpPr>
        <p:spPr>
          <a:xfrm>
            <a:off x="1026942" y="2169942"/>
            <a:ext cx="9580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Filtern durch Tags -&gt; Anzeige von relevanten Nachrichten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4B9FA42-9591-1340-BC59-5FD2679FF0AF}"/>
              </a:ext>
            </a:extLst>
          </p:cNvPr>
          <p:cNvSpPr txBox="1"/>
          <p:nvPr/>
        </p:nvSpPr>
        <p:spPr>
          <a:xfrm>
            <a:off x="1026942" y="3104551"/>
            <a:ext cx="8714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Push-Benachrichtigungen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A32C27A-0D21-BD44-B354-2ABEFD7CD0A5}"/>
              </a:ext>
            </a:extLst>
          </p:cNvPr>
          <p:cNvSpPr txBox="1"/>
          <p:nvPr/>
        </p:nvSpPr>
        <p:spPr>
          <a:xfrm>
            <a:off x="1026942" y="4039160"/>
            <a:ext cx="6807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>
                <a:latin typeface="Avenir Next" panose="020B0503020202020204" pitchFamily="34" charset="0"/>
                <a:ea typeface="Fashion Fetish Small Caps" panose="02000000000000000000" pitchFamily="2" charset="-128"/>
              </a:rPr>
              <a:t>Zusätzliche Option: In Form von Mail senden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689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2" grpId="0"/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13C6E6B6-D3C0-C047-BB12-7971FE59E4EA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EC25F1F8-8871-EC4D-B13B-3ADB82ABCA17}"/>
              </a:ext>
            </a:extLst>
          </p:cNvPr>
          <p:cNvCxnSpPr>
            <a:cxnSpLocks/>
          </p:cNvCxnSpPr>
          <p:nvPr/>
        </p:nvCxnSpPr>
        <p:spPr>
          <a:xfrm>
            <a:off x="578150" y="1096020"/>
            <a:ext cx="6096468" cy="0"/>
          </a:xfrm>
          <a:prstGeom prst="line">
            <a:avLst/>
          </a:prstGeom>
          <a:ln w="63500">
            <a:solidFill>
              <a:srgbClr val="005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84437114-1CA3-6C4F-8AA4-C3C19EB66FBF}"/>
              </a:ext>
            </a:extLst>
          </p:cNvPr>
          <p:cNvCxnSpPr>
            <a:cxnSpLocks/>
          </p:cNvCxnSpPr>
          <p:nvPr/>
        </p:nvCxnSpPr>
        <p:spPr>
          <a:xfrm>
            <a:off x="1320802" y="1202155"/>
            <a:ext cx="6112573" cy="0"/>
          </a:xfrm>
          <a:prstGeom prst="line">
            <a:avLst/>
          </a:prstGeom>
          <a:ln w="25400">
            <a:solidFill>
              <a:srgbClr val="005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68B43E3C-63CC-554D-A4DB-364512752DF2}"/>
              </a:ext>
            </a:extLst>
          </p:cNvPr>
          <p:cNvSpPr txBox="1"/>
          <p:nvPr/>
        </p:nvSpPr>
        <p:spPr>
          <a:xfrm>
            <a:off x="1243112" y="225758"/>
            <a:ext cx="583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spc="300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Fazit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B0EC093-F9D0-43F5-8C88-A9642BD8348A}"/>
              </a:ext>
            </a:extLst>
          </p:cNvPr>
          <p:cNvSpPr txBox="1"/>
          <p:nvPr/>
        </p:nvSpPr>
        <p:spPr>
          <a:xfrm>
            <a:off x="1055688" y="2169219"/>
            <a:ext cx="9580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venir Next" panose="020B0503020202020204" pitchFamily="34" charset="0"/>
              </a:rPr>
              <a:t>Warum OHM News?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879C05A-3CC4-1D4C-8558-80F381BA4EE3}"/>
              </a:ext>
            </a:extLst>
          </p:cNvPr>
          <p:cNvSpPr txBox="1"/>
          <p:nvPr/>
        </p:nvSpPr>
        <p:spPr>
          <a:xfrm>
            <a:off x="1367694" y="3198167"/>
            <a:ext cx="6453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400" dirty="0">
                <a:latin typeface="Avenir Next" panose="020B0503020202020204" pitchFamily="34" charset="0"/>
              </a:rPr>
              <a:t>Zeiteinsparung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93920A1-23D0-D041-8F64-AB7849B92509}"/>
              </a:ext>
            </a:extLst>
          </p:cNvPr>
          <p:cNvSpPr txBox="1"/>
          <p:nvPr/>
        </p:nvSpPr>
        <p:spPr>
          <a:xfrm>
            <a:off x="1367694" y="4227115"/>
            <a:ext cx="5319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400" dirty="0">
                <a:latin typeface="Avenir Next" panose="020B0503020202020204" pitchFamily="34" charset="0"/>
              </a:rPr>
              <a:t>Einheitliches Tool für Dozenten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85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laus Glücklich">
            <a:hlinkClick r:id="" action="ppaction://media"/>
            <a:extLst>
              <a:ext uri="{FF2B5EF4-FFF2-40B4-BE49-F238E27FC236}">
                <a16:creationId xmlns:a16="http://schemas.microsoft.com/office/drawing/2014/main" id="{0C56AFAE-0B59-BB49-827F-BD85A29827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2074" y="63641"/>
            <a:ext cx="9927852" cy="5584416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2CDE7EA-E8CC-CC44-A756-F60604EB03D0}"/>
              </a:ext>
            </a:extLst>
          </p:cNvPr>
          <p:cNvSpPr/>
          <p:nvPr/>
        </p:nvSpPr>
        <p:spPr>
          <a:xfrm>
            <a:off x="-163284" y="6498077"/>
            <a:ext cx="12502242" cy="499067"/>
          </a:xfrm>
          <a:prstGeom prst="rect">
            <a:avLst/>
          </a:prstGeom>
          <a:solidFill>
            <a:srgbClr val="0052A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9FA9085-06CD-CF42-9C50-6D691DB39AD5}"/>
              </a:ext>
            </a:extLst>
          </p:cNvPr>
          <p:cNvSpPr txBox="1"/>
          <p:nvPr/>
        </p:nvSpPr>
        <p:spPr>
          <a:xfrm>
            <a:off x="896816" y="879230"/>
            <a:ext cx="58380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Danke für Ihre</a:t>
            </a:r>
            <a:br>
              <a:rPr lang="de-DE" sz="4800" b="1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</a:br>
            <a:br>
              <a:rPr lang="de-DE" sz="4800" b="1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</a:br>
            <a:r>
              <a:rPr lang="de-DE" sz="4800" b="1" dirty="0">
                <a:latin typeface="Fashion Fetish Small Caps" panose="02000000000000000000" pitchFamily="2" charset="-128"/>
                <a:ea typeface="Fashion Fetish Small Caps" panose="02000000000000000000" pitchFamily="2" charset="-128"/>
              </a:rPr>
              <a:t>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89578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8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.30482 0.2143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4" y="923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</Words>
  <Application>Microsoft Macintosh PowerPoint</Application>
  <PresentationFormat>Breitbild</PresentationFormat>
  <Paragraphs>37</Paragraphs>
  <Slides>11</Slides>
  <Notes>11</Notes>
  <HiddenSlides>0</HiddenSlides>
  <MMClips>4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Fashion Fetish Small Caps</vt:lpstr>
      <vt:lpstr>Arial</vt:lpstr>
      <vt:lpstr>Avenir Next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Edwina Barbalan</dc:creator>
  <cp:lastModifiedBy>Edwina B</cp:lastModifiedBy>
  <cp:revision>69</cp:revision>
  <dcterms:created xsi:type="dcterms:W3CDTF">2019-02-06T12:36:50Z</dcterms:created>
  <dcterms:modified xsi:type="dcterms:W3CDTF">2019-02-26T22:47:10Z</dcterms:modified>
</cp:coreProperties>
</file>